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94B-CF21-4C86-85AA-CEFA336C2D09}" type="datetimeFigureOut">
              <a:rPr lang="ru-RU" smtClean="0"/>
              <a:t>01.10.2023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9BEB-6208-4001-BE31-581D43F37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910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94B-CF21-4C86-85AA-CEFA336C2D09}" type="datetimeFigureOut">
              <a:rPr lang="ru-RU" smtClean="0"/>
              <a:t>01.10.2023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9BEB-6208-4001-BE31-581D43F37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9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94B-CF21-4C86-85AA-CEFA336C2D09}" type="datetimeFigureOut">
              <a:rPr lang="ru-RU" smtClean="0"/>
              <a:t>01.10.2023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9BEB-6208-4001-BE31-581D43F37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79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94B-CF21-4C86-85AA-CEFA336C2D09}" type="datetimeFigureOut">
              <a:rPr lang="ru-RU" smtClean="0"/>
              <a:t>01.10.2023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9BEB-6208-4001-BE31-581D43F37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5091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94B-CF21-4C86-85AA-CEFA336C2D09}" type="datetimeFigureOut">
              <a:rPr lang="ru-RU" smtClean="0"/>
              <a:t>01.10.2023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9BEB-6208-4001-BE31-581D43F37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269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94B-CF21-4C86-85AA-CEFA336C2D09}" type="datetimeFigureOut">
              <a:rPr lang="ru-RU" smtClean="0"/>
              <a:t>01.10.2023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9BEB-6208-4001-BE31-581D43F37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761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94B-CF21-4C86-85AA-CEFA336C2D09}" type="datetimeFigureOut">
              <a:rPr lang="ru-RU" smtClean="0"/>
              <a:t>01.10.2023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9BEB-6208-4001-BE31-581D43F37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77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94B-CF21-4C86-85AA-CEFA336C2D09}" type="datetimeFigureOut">
              <a:rPr lang="ru-RU" smtClean="0"/>
              <a:t>01.10.2023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9BEB-6208-4001-BE31-581D43F37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171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94B-CF21-4C86-85AA-CEFA336C2D09}" type="datetimeFigureOut">
              <a:rPr lang="ru-RU" smtClean="0"/>
              <a:t>01.10.2023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9BEB-6208-4001-BE31-581D43F37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264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94B-CF21-4C86-85AA-CEFA336C2D09}" type="datetimeFigureOut">
              <a:rPr lang="ru-RU" smtClean="0"/>
              <a:t>01.10.2023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9BEB-6208-4001-BE31-581D43F37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816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94B-CF21-4C86-85AA-CEFA336C2D09}" type="datetimeFigureOut">
              <a:rPr lang="ru-RU" smtClean="0"/>
              <a:t>01.10.2023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9BEB-6208-4001-BE31-581D43F37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45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0894B-CF21-4C86-85AA-CEFA336C2D09}" type="datetimeFigureOut">
              <a:rPr lang="ru-RU" smtClean="0"/>
              <a:t>01.10.2023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39BEB-6208-4001-BE31-581D43F37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2075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4a9OsHGZ5nYLBpHte2mThnsMAokj_VQ7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82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Дополнительный функционал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Возможность чтения с помощью </a:t>
            </a:r>
            <a:r>
              <a:rPr lang="ru-RU" dirty="0" err="1" smtClean="0"/>
              <a:t>nfc</a:t>
            </a:r>
            <a:r>
              <a:rPr lang="ru-RU" dirty="0" smtClean="0"/>
              <a:t> тегов благотворительных организаций, шифрование локальной базы данных, возможность сотруднику самому делать взносы в благотворительные фонды, если использовать эту возможность, то можно сделать и вариацию взнос/"ставка", возможность обменивать любую активность на баллы, возможность смотреть и делать онлайн видео-тренировки, отслеживать свои физические данные и смотреть статистику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1893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Демонстрация работы приложения сотрудника</a:t>
            </a:r>
            <a:endParaRPr lang="ru-RU" dirty="0"/>
          </a:p>
        </p:txBody>
      </p:sp>
      <p:pic>
        <p:nvPicPr>
          <p:cNvPr id="4" name="сотрудник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92700" y="1825625"/>
            <a:ext cx="2005013" cy="4351338"/>
          </a:xfrm>
        </p:spPr>
      </p:pic>
    </p:spTree>
    <p:extLst>
      <p:ext uri="{BB962C8B-B14F-4D97-AF65-F5344CB8AC3E}">
        <p14:creationId xmlns:p14="http://schemas.microsoft.com/office/powerpoint/2010/main" val="421035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Демонстрация работы приложения администратора</a:t>
            </a:r>
            <a:endParaRPr lang="ru-RU" dirty="0"/>
          </a:p>
        </p:txBody>
      </p:sp>
      <p:pic>
        <p:nvPicPr>
          <p:cNvPr id="5" name="админка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92700" y="1825625"/>
            <a:ext cx="2005013" cy="4351338"/>
          </a:xfrm>
        </p:spPr>
      </p:pic>
    </p:spTree>
    <p:extLst>
      <p:ext uri="{BB962C8B-B14F-4D97-AF65-F5344CB8AC3E}">
        <p14:creationId xmlns:p14="http://schemas.microsoft.com/office/powerpoint/2010/main" val="209915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386"/>
            <a:ext cx="12192000" cy="688477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048000" y="172084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4100"/>
            <a:ext cx="8397240" cy="407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6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2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24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68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Ссылка на приложение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effectLst/>
              </a:rPr>
              <a:t>Ссылка на </a:t>
            </a:r>
            <a:r>
              <a:rPr lang="ru-RU" dirty="0" err="1" smtClean="0">
                <a:effectLst/>
              </a:rPr>
              <a:t>google</a:t>
            </a:r>
            <a:r>
              <a:rPr lang="ru-RU" dirty="0" smtClean="0">
                <a:effectLst/>
              </a:rPr>
              <a:t> </a:t>
            </a:r>
            <a:r>
              <a:rPr lang="ru-RU" dirty="0" err="1" smtClean="0">
                <a:effectLst/>
              </a:rPr>
              <a:t>disk</a:t>
            </a:r>
            <a:r>
              <a:rPr lang="ru-RU" dirty="0" smtClean="0">
                <a:effectLst/>
              </a:rPr>
              <a:t> с демонстрацией приложения: </a:t>
            </a:r>
            <a:r>
              <a:rPr lang="ru-RU" dirty="0" smtClean="0">
                <a:hlinkClick r:id="rId2"/>
              </a:rPr>
              <a:t>https://drive.google.com/drive/folders/14a9OsHGZ5nYLBpHte2mThnsMAokj_VQ7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3445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Инструкция по развёртыванию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 smtClean="0">
                <a:effectLst/>
              </a:rPr>
              <a:t>Перед развёртыванием сервера необходимо иметь:</a:t>
            </a:r>
            <a:endParaRPr lang="ru-RU" dirty="0" smtClean="0"/>
          </a:p>
          <a:p>
            <a:pPr algn="just"/>
            <a:r>
              <a:rPr lang="ru-RU" dirty="0" err="1" smtClean="0"/>
              <a:t>Docker</a:t>
            </a:r>
            <a:r>
              <a:rPr lang="ru-RU" dirty="0" smtClean="0"/>
              <a:t> версии 3.7;</a:t>
            </a:r>
          </a:p>
          <a:p>
            <a:pPr algn="just"/>
            <a:r>
              <a:rPr lang="ru-RU" dirty="0" err="1" smtClean="0"/>
              <a:t>Make</a:t>
            </a:r>
            <a:r>
              <a:rPr lang="ru-RU" dirty="0" smtClean="0"/>
              <a:t> не ниже версии 4.0.</a:t>
            </a:r>
          </a:p>
          <a:p>
            <a:pPr marL="0" indent="0">
              <a:buNone/>
            </a:pPr>
            <a:r>
              <a:rPr lang="ru-RU" dirty="0" smtClean="0"/>
              <a:t>Для развёртывания приложения необходимо в </a:t>
            </a:r>
            <a:r>
              <a:rPr lang="ru-RU" dirty="0" err="1" smtClean="0"/>
              <a:t>репозитории</a:t>
            </a:r>
            <a:r>
              <a:rPr lang="ru-RU" dirty="0" smtClean="0"/>
              <a:t>:</a:t>
            </a:r>
          </a:p>
          <a:p>
            <a:pPr algn="just"/>
            <a:r>
              <a:rPr lang="ru-RU" dirty="0" smtClean="0"/>
              <a:t>Зайти в папку </a:t>
            </a:r>
            <a:r>
              <a:rPr lang="ru-RU" dirty="0" err="1" smtClean="0"/>
              <a:t>apps</a:t>
            </a:r>
            <a:r>
              <a:rPr lang="ru-RU" dirty="0" smtClean="0"/>
              <a:t>/</a:t>
            </a:r>
            <a:r>
              <a:rPr lang="ru-RU" dirty="0" err="1" smtClean="0"/>
              <a:t>api</a:t>
            </a:r>
            <a:r>
              <a:rPr lang="ru-RU" dirty="0" smtClean="0"/>
              <a:t>;</a:t>
            </a:r>
          </a:p>
          <a:p>
            <a:pPr algn="just"/>
            <a:r>
              <a:rPr lang="ru-RU" dirty="0" smtClean="0"/>
              <a:t>Выполнить команду "</a:t>
            </a:r>
            <a:r>
              <a:rPr lang="ru-RU" dirty="0" err="1" smtClean="0"/>
              <a:t>make</a:t>
            </a:r>
            <a:r>
              <a:rPr lang="ru-RU" dirty="0" smtClean="0"/>
              <a:t> </a:t>
            </a:r>
            <a:r>
              <a:rPr lang="ru-RU" dirty="0" err="1" smtClean="0"/>
              <a:t>server</a:t>
            </a:r>
            <a:r>
              <a:rPr lang="ru-RU" dirty="0" smtClean="0"/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3418929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Ссылка на </a:t>
            </a:r>
            <a:r>
              <a:rPr lang="en-US" dirty="0" smtClean="0"/>
              <a:t>README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https://git.codenrock.com/kokoc-2023/cnrprod-team-58254/activity-and-charity/-/blob/main/README.md?ref_type=heads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22371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127</Words>
  <Application>Microsoft Office PowerPoint</Application>
  <PresentationFormat>Широкоэкранный</PresentationFormat>
  <Paragraphs>15</Paragraphs>
  <Slides>10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Демонстрация работы приложения сотрудника</vt:lpstr>
      <vt:lpstr>Демонстрация работы приложения администратора</vt:lpstr>
      <vt:lpstr>Презентация PowerPoint</vt:lpstr>
      <vt:lpstr>Презентация PowerPoint</vt:lpstr>
      <vt:lpstr>Презентация PowerPoint</vt:lpstr>
      <vt:lpstr>Ссылка на приложение</vt:lpstr>
      <vt:lpstr>Инструкция по развёртыванию</vt:lpstr>
      <vt:lpstr>Ссылка на README</vt:lpstr>
      <vt:lpstr>Дополнительный функционал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Максуд Сайдходжаев</dc:creator>
  <cp:lastModifiedBy>Максуд Сайдходжаев</cp:lastModifiedBy>
  <cp:revision>4</cp:revision>
  <dcterms:created xsi:type="dcterms:W3CDTF">2023-10-01T10:20:58Z</dcterms:created>
  <dcterms:modified xsi:type="dcterms:W3CDTF">2023-10-01T11:12:35Z</dcterms:modified>
</cp:coreProperties>
</file>